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3"/>
  </p:notesMasterIdLst>
  <p:sldIdLst>
    <p:sldId id="256" r:id="rId5"/>
    <p:sldId id="257" r:id="rId6"/>
    <p:sldId id="258" r:id="rId7"/>
    <p:sldId id="260" r:id="rId8"/>
    <p:sldId id="259" r:id="rId9"/>
    <p:sldId id="261" r:id="rId10"/>
    <p:sldId id="263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536A"/>
    <a:srgbClr val="B1DAD8"/>
    <a:srgbClr val="D76B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3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NOX, Tessa Bellamy" userId="a5eed85e-8ac5-45e3-9213-86749fea0923" providerId="ADAL" clId="{391C3589-75A3-47FA-A427-D4400BB3A0A4}"/>
    <pc:docChg chg="modSld">
      <pc:chgData name="KNOX, Tessa Bellamy" userId="a5eed85e-8ac5-45e3-9213-86749fea0923" providerId="ADAL" clId="{391C3589-75A3-47FA-A427-D4400BB3A0A4}" dt="2022-08-09T00:31:29.191" v="5" actId="20577"/>
      <pc:docMkLst>
        <pc:docMk/>
      </pc:docMkLst>
      <pc:sldChg chg="modSp mod">
        <pc:chgData name="KNOX, Tessa Bellamy" userId="a5eed85e-8ac5-45e3-9213-86749fea0923" providerId="ADAL" clId="{391C3589-75A3-47FA-A427-D4400BB3A0A4}" dt="2022-08-09T00:31:29.191" v="5" actId="20577"/>
        <pc:sldMkLst>
          <pc:docMk/>
          <pc:sldMk cId="2096673652" sldId="256"/>
        </pc:sldMkLst>
        <pc:spChg chg="mod">
          <ac:chgData name="KNOX, Tessa Bellamy" userId="a5eed85e-8ac5-45e3-9213-86749fea0923" providerId="ADAL" clId="{391C3589-75A3-47FA-A427-D4400BB3A0A4}" dt="2022-08-09T00:31:29.191" v="5" actId="20577"/>
          <ac:spMkLst>
            <pc:docMk/>
            <pc:sldMk cId="2096673652" sldId="256"/>
            <ac:spMk id="3" creationId="{4864FC0E-92F8-41B4-93B4-4C78E69A7BB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E13DF-527B-49F7-AF26-BE8DE45E5C7B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F9ABFB-E2CE-4828-8068-F856DB52D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368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3972393"/>
            <a:ext cx="12192000" cy="2885606"/>
          </a:xfrm>
          <a:prstGeom prst="rect">
            <a:avLst/>
          </a:prstGeom>
          <a:solidFill>
            <a:srgbClr val="3B536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203015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 baseline="0">
                <a:solidFill>
                  <a:srgbClr val="3B53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932393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 baseline="0">
                <a:solidFill>
                  <a:srgbClr val="D76B7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Google Shape;339;p32">
            <a:extLst>
              <a:ext uri="{FF2B5EF4-FFF2-40B4-BE49-F238E27FC236}">
                <a16:creationId xmlns:a16="http://schemas.microsoft.com/office/drawing/2014/main" id="{B753CE33-5F16-499D-8CB0-A3EBC0E74C0F}"/>
              </a:ext>
            </a:extLst>
          </p:cNvPr>
          <p:cNvPicPr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608695" y="4167582"/>
            <a:ext cx="2459309" cy="24952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rgbClr val="3B536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2336002"/>
            <a:ext cx="10190130" cy="3599849"/>
          </a:xfrm>
        </p:spPr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Vanuatu 2nd Health Research Symposium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2" y="599725"/>
            <a:ext cx="1854630" cy="5816950"/>
          </a:xfrm>
          <a:prstGeom prst="rect">
            <a:avLst/>
          </a:prstGeom>
          <a:solidFill>
            <a:srgbClr val="3B536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r>
              <a:rPr lang="en-US"/>
              <a:t>Vanuatu 2nd Health Research Symposium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rgbClr val="3B536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Vanuatu 2nd Health Research Symposium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 baseline="0">
                <a:solidFill>
                  <a:srgbClr val="3B53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Vanuatu 2nd Health Research Symposium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Vanuatu 2nd Health Research Symposium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E34680B-169D-4DA5-AAD4-3D0BF9EF25B1}"/>
              </a:ext>
            </a:extLst>
          </p:cNvPr>
          <p:cNvSpPr>
            <a:spLocks noChangeAspect="1"/>
          </p:cNvSpPr>
          <p:nvPr userDrawn="1"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rgbClr val="3B536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C62B154-A307-48F3-972F-21B0234A2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rgbClr val="3B536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Vanuatu 2nd Health Research Symposium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Vanuatu 2nd Health Research Symposium</a:t>
            </a:r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rgbClr val="3B536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Vanuatu 2nd Health Research Symposium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0292508" cy="961967"/>
          </a:xfrm>
          <a:prstGeom prst="rect">
            <a:avLst/>
          </a:prstGeom>
          <a:solidFill>
            <a:srgbClr val="3B536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8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400">
                <a:solidFill>
                  <a:schemeClr val="tx2"/>
                </a:solidFill>
              </a:defRPr>
            </a:lvl3pPr>
            <a:lvl4pPr>
              <a:defRPr sz="2400">
                <a:solidFill>
                  <a:schemeClr val="tx2"/>
                </a:solidFill>
              </a:defRPr>
            </a:lvl4pPr>
            <a:lvl5pPr>
              <a:defRPr sz="2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4" y="5262296"/>
            <a:ext cx="4709926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Vanuatu 2nd Health Research Symposium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Vanuatu 2nd Health Research Symposium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7679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2516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n-US"/>
              <a:t>Vanuatu 2nd Health Research Symposium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3B536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D76B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rgbClr val="B1DA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Google Shape;339;p32">
            <a:extLst>
              <a:ext uri="{FF2B5EF4-FFF2-40B4-BE49-F238E27FC236}">
                <a16:creationId xmlns:a16="http://schemas.microsoft.com/office/drawing/2014/main" id="{7F453AD1-EFCA-47A1-8625-C79A0CE6D5DB}"/>
              </a:ext>
            </a:extLst>
          </p:cNvPr>
          <p:cNvPicPr/>
          <p:nvPr userDrawn="1"/>
        </p:nvPicPr>
        <p:blipFill>
          <a:blip r:embed="rId13">
            <a:alphaModFix/>
            <a:lum bright="70000" contrast="-70000"/>
          </a:blip>
          <a:stretch>
            <a:fillRect/>
          </a:stretch>
        </p:blipFill>
        <p:spPr>
          <a:xfrm>
            <a:off x="10143460" y="4918502"/>
            <a:ext cx="1835650" cy="180541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44675-BFF7-4B72-AC31-A36977FFC7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64FC0E-92F8-41B4-93B4-4C78E69A7B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227" y="3025322"/>
            <a:ext cx="10993546" cy="590321"/>
          </a:xfrm>
        </p:spPr>
        <p:txBody>
          <a:bodyPr/>
          <a:lstStyle/>
          <a:p>
            <a:r>
              <a:rPr lang="en-US" b="1" dirty="0"/>
              <a:t>Presenter</a:t>
            </a:r>
            <a:r>
              <a:rPr lang="en-US" dirty="0"/>
              <a:t> and OTHER authors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3DD942-1A7E-4033-8D8F-E31EA4D4F583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81191" y="4553260"/>
            <a:ext cx="10631450" cy="1729906"/>
          </a:xfrm>
        </p:spPr>
        <p:txBody>
          <a:bodyPr/>
          <a:lstStyle/>
          <a:p>
            <a:r>
              <a:rPr lang="en-US" sz="3200" dirty="0">
                <a:solidFill>
                  <a:schemeClr val="bg1"/>
                </a:solidFill>
              </a:rPr>
              <a:t>Vanuatu 3RD Health Research Symposium</a:t>
            </a:r>
          </a:p>
          <a:p>
            <a:r>
              <a:rPr lang="en-US" sz="2400" cap="none" dirty="0">
                <a:solidFill>
                  <a:schemeClr val="bg1"/>
                </a:solidFill>
              </a:rPr>
              <a:t>VNPF Conference Center, Luganville, Santo</a:t>
            </a:r>
          </a:p>
          <a:p>
            <a:r>
              <a:rPr lang="en-US" sz="2400" cap="none" dirty="0">
                <a:solidFill>
                  <a:schemeClr val="bg1"/>
                </a:solidFill>
              </a:rPr>
              <a:t>26-28 October 2022</a:t>
            </a:r>
          </a:p>
        </p:txBody>
      </p:sp>
    </p:spTree>
    <p:extLst>
      <p:ext uri="{BB962C8B-B14F-4D97-AF65-F5344CB8AC3E}">
        <p14:creationId xmlns:p14="http://schemas.microsoft.com/office/powerpoint/2010/main" val="2096673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6381B-A7B6-4DD8-ACAE-3FC335A9E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60168-CDC7-4F75-A182-70CEFB656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21C73F-9498-4A15-B9A1-660FCA2F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Vanuatu 3RD Health Research Symposium</a:t>
            </a:r>
          </a:p>
        </p:txBody>
      </p:sp>
    </p:spTree>
    <p:extLst>
      <p:ext uri="{BB962C8B-B14F-4D97-AF65-F5344CB8AC3E}">
        <p14:creationId xmlns:p14="http://schemas.microsoft.com/office/powerpoint/2010/main" val="246798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AE70E-7FB0-4320-9272-BFDEF2A7F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7092F-FD15-40DD-8530-5764D44A1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D429EE-0D2A-4C35-93D3-702F8481E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Vanuatu 3RD Health Research Symposium</a:t>
            </a:r>
          </a:p>
        </p:txBody>
      </p:sp>
    </p:spTree>
    <p:extLst>
      <p:ext uri="{BB962C8B-B14F-4D97-AF65-F5344CB8AC3E}">
        <p14:creationId xmlns:p14="http://schemas.microsoft.com/office/powerpoint/2010/main" val="3744454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AE70E-7FB0-4320-9272-BFDEF2A7F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7092F-FD15-40DD-8530-5764D44A1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D429EE-0D2A-4C35-93D3-702F8481E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Vanuatu 3RD Health Research Symposium</a:t>
            </a:r>
          </a:p>
        </p:txBody>
      </p:sp>
    </p:spTree>
    <p:extLst>
      <p:ext uri="{BB962C8B-B14F-4D97-AF65-F5344CB8AC3E}">
        <p14:creationId xmlns:p14="http://schemas.microsoft.com/office/powerpoint/2010/main" val="1902756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ABB69-6707-4487-A823-AD84CC890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11357-3B0C-4211-8A89-98E3ECA9BDF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9E9A30-F323-41BC-9219-181598AACF7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AC5058-54BA-437A-BCEE-613AE9932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251611"/>
            <a:ext cx="6917210" cy="365125"/>
          </a:xfrm>
        </p:spPr>
        <p:txBody>
          <a:bodyPr/>
          <a:lstStyle/>
          <a:p>
            <a:r>
              <a:rPr lang="en-US" dirty="0"/>
              <a:t>Vanuatu 3RD Health Research Symposium</a:t>
            </a:r>
          </a:p>
        </p:txBody>
      </p:sp>
    </p:spTree>
    <p:extLst>
      <p:ext uri="{BB962C8B-B14F-4D97-AF65-F5344CB8AC3E}">
        <p14:creationId xmlns:p14="http://schemas.microsoft.com/office/powerpoint/2010/main" val="531392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AE70E-7FB0-4320-9272-BFDEF2A7F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7092F-FD15-40DD-8530-5764D44A1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D429EE-0D2A-4C35-93D3-702F8481E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Vanuatu 3RD Health Research Symposium</a:t>
            </a:r>
          </a:p>
        </p:txBody>
      </p:sp>
    </p:spTree>
    <p:extLst>
      <p:ext uri="{BB962C8B-B14F-4D97-AF65-F5344CB8AC3E}">
        <p14:creationId xmlns:p14="http://schemas.microsoft.com/office/powerpoint/2010/main" val="2495124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75B4E-C7C3-4212-A827-FB06FFF7D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 / 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D8B1E-B5C4-4AB1-9362-0E833F172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058AB7-E994-4D9D-9A39-EE52C0523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Vanuatu 3RD Health Research Symposium</a:t>
            </a:r>
          </a:p>
        </p:txBody>
      </p:sp>
    </p:spTree>
    <p:extLst>
      <p:ext uri="{BB962C8B-B14F-4D97-AF65-F5344CB8AC3E}">
        <p14:creationId xmlns:p14="http://schemas.microsoft.com/office/powerpoint/2010/main" val="2080491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ABB69-6707-4487-A823-AD84CC890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dirty="0"/>
              <a:t>Acknowledgements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11357-3B0C-4211-8A89-98E3ECA9BDF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9E9A30-F323-41BC-9219-181598AACF7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AC5058-54BA-437A-BCEE-613AE9932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3" y="6233470"/>
            <a:ext cx="6917210" cy="365125"/>
          </a:xfrm>
        </p:spPr>
        <p:txBody>
          <a:bodyPr/>
          <a:lstStyle/>
          <a:p>
            <a:r>
              <a:rPr lang="en-US" dirty="0"/>
              <a:t>Vanuatu 3RD Health Research Symposium</a:t>
            </a:r>
          </a:p>
        </p:txBody>
      </p:sp>
    </p:spTree>
    <p:extLst>
      <p:ext uri="{BB962C8B-B14F-4D97-AF65-F5344CB8AC3E}">
        <p14:creationId xmlns:p14="http://schemas.microsoft.com/office/powerpoint/2010/main" val="299356211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83E97C1E496146810FEB70F1396B93" ma:contentTypeVersion="11" ma:contentTypeDescription="Create a new document." ma:contentTypeScope="" ma:versionID="eb2c86c7bf151a86433c1de7165f24d6">
  <xsd:schema xmlns:xsd="http://www.w3.org/2001/XMLSchema" xmlns:xs="http://www.w3.org/2001/XMLSchema" xmlns:p="http://schemas.microsoft.com/office/2006/metadata/properties" xmlns:ns3="89183209-54ec-4e32-bf76-d6dd73274b02" targetNamespace="http://schemas.microsoft.com/office/2006/metadata/properties" ma:root="true" ma:fieldsID="cdab8bdca8ad583b900f43ace04a00f5" ns3:_="">
    <xsd:import namespace="89183209-54ec-4e32-bf76-d6dd73274b0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183209-54ec-4e32-bf76-d6dd73274b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AFEB245-9630-43B1-BF9B-72775A1BD9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183209-54ec-4e32-bf76-d6dd73274b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0AFCEB9-BC87-4748-9634-220094488ED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9183209-54ec-4e32-bf76-d6dd73274b0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B430796-5C0E-497E-B4E3-B53FAE35C6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53</TotalTime>
  <Words>64</Words>
  <Application>Microsoft Office PowerPoint</Application>
  <PresentationFormat>Widescreen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Gill Sans MT</vt:lpstr>
      <vt:lpstr>Wingdings 2</vt:lpstr>
      <vt:lpstr>Dividend</vt:lpstr>
      <vt:lpstr>Title</vt:lpstr>
      <vt:lpstr>introduction</vt:lpstr>
      <vt:lpstr>methods</vt:lpstr>
      <vt:lpstr>results</vt:lpstr>
      <vt:lpstr>results</vt:lpstr>
      <vt:lpstr>discussion</vt:lpstr>
      <vt:lpstr>Recommendations / implications</vt:lpstr>
      <vt:lpstr>Acknowledgements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KNOX, Tessa Bellamy</dc:creator>
  <cp:lastModifiedBy>KNOX, Tessa Bellamy</cp:lastModifiedBy>
  <cp:revision>6</cp:revision>
  <dcterms:created xsi:type="dcterms:W3CDTF">2021-09-08T01:20:36Z</dcterms:created>
  <dcterms:modified xsi:type="dcterms:W3CDTF">2022-08-09T00:31:35Z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0x0101007183E97C1E496146810FEB70F1396B93</vt:lpwstr>
  </property>
</Properties>
</file>